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1"/>
  </p:normalViewPr>
  <p:slideViewPr>
    <p:cSldViewPr snapToGrid="0" snapToObjects="1">
      <p:cViewPr varScale="1">
        <p:scale>
          <a:sx n="90" d="100"/>
          <a:sy n="90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CB190D-573E-CC4C-AB76-F0C7ED4A3629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59CE9-3772-0D49-8F16-BCD614847B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0587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59CE9-3772-0D49-8F16-BCD614847BCC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05779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DE" dirty="0"/>
              <a:t>argest dam</a:t>
            </a:r>
          </a:p>
          <a:p>
            <a:r>
              <a:rPr lang="en-DE" dirty="0"/>
              <a:t>4.8 billion usd 5% of GDP</a:t>
            </a:r>
          </a:p>
          <a:p>
            <a:r>
              <a:rPr lang="en-GB" dirty="0"/>
              <a:t>N</a:t>
            </a:r>
            <a:r>
              <a:rPr lang="en-DE" dirty="0"/>
              <a:t>o aggreement in place</a:t>
            </a:r>
          </a:p>
          <a:p>
            <a:r>
              <a:rPr lang="en-GB" dirty="0"/>
              <a:t>P</a:t>
            </a:r>
            <a:r>
              <a:rPr lang="en-DE" dirty="0"/>
              <a:t>ssibly 25% reduction in flow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59CE9-3772-0D49-8F16-BCD614847BCC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5034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533EC-D4E3-CD47-9000-95F4680C2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1A0786-CCC6-CA4B-82E0-4DB8A38398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85D2E-A434-F84C-9F5C-597E8F56B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C9570-DBF0-4449-80E8-00783DB6E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4B1B2-37F8-5349-B3C4-259FDCB4F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6928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E26B-89B1-B442-A949-5D5B9A40A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8D7E7A-C7C3-BE48-9A78-045ECF2C39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6F74D-612B-394E-A200-6FA998C56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AEF9F-9A83-844A-8876-31F9A268A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DC71B-3E7D-4342-9611-4BAA122B2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27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531275-9DA5-6343-84DE-7E2F80AC0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25DB1-64CE-454B-AF79-56F9ED8D4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6ECCD-EF9B-4A4A-9CAD-49759AEAB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9323D-8166-A843-BD03-A8C0F4103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4CDF9-E154-9E4A-A28F-13B1F914D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6380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049C7-3661-EE4A-B75B-224EB4C19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8B398-FD1F-0D47-83B1-679053263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18E72-1259-2644-9EA5-9F6B1B6A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B214A-A541-9747-AE46-515697FBF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A3EFC-47FE-EA4F-AC39-1B390CD1B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78410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35696-B54D-D04E-BEA9-31E34DFA7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2BD12-CAF8-3E46-81DE-8EA020288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25BF7-E322-1441-BBEC-646AAD890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AFD7E-64CD-654D-AC8D-A9C448A3F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70663-A440-844B-A94D-328194DC4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078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28BF8-DD21-D343-A6FD-4EB0F7542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91337-0BE7-2340-8AE7-A9F09E2E52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24F7BE-A512-5B46-9C4F-95FE71DDD4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61036-0CFE-BA44-8713-3FD0EB14D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252DF7-DB92-B544-878E-8661BE764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302607-7EBC-2A42-8791-24F0F1C6F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03589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69E8F-FB8C-D647-A9BE-179EFBD31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B5EE8-DAB4-0049-A6AA-045054470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705C02-849A-2E45-A2F5-3057CAF3FC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93D5C9-F129-E442-9E7B-24D1447A85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963DBE-9EB3-174F-8C0C-DBDD6A57F5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DF49F9-66D4-2345-B908-F2BC789E8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3EB7C5-785D-2B4F-B965-D2527237C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D87603-C619-C34A-87B6-5BA90D974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323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FD8B1-F51C-4F4E-B848-FECACF899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D8EA6F-3F0D-D649-BDFC-4D9B89297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8C4D4D-466A-AC4B-9CF7-C6064195D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12516B-E3C6-5E40-AF6D-1E238CB6D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1995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AEDECB-9030-6742-8EDE-4F01A3319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1DE591-5B0B-BE4A-9075-14BA70075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AC33A5-DC5F-AF42-90AB-72EBFA863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28913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0F2B5-B23F-0841-8B9F-E1F00A553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0231F-CDD6-7840-9C5A-6E113D657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B19D4-53E7-9D42-8891-88B4622EB2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ED2E3-4759-B844-85B8-50927CA21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F1C03-2231-C74C-902D-E947E5213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35F34E-64F6-7B4A-AECE-E3C6C117B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74299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98D87-6A00-364D-B5E1-8397CF3C9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5BAEFE-06C5-704B-AFC0-726179EF12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435B3-5B61-0F42-9598-C6F201952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032C55-2E79-2747-89D5-729428EA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DFE55-7602-4F48-8306-998A35FB6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E63AFB-5249-BE45-B142-48BE64EDA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6480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905138-F11F-1C42-807C-B9D33FFC2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49BAC-790F-584B-90B9-41927FD15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BFAE5-F9C8-D945-8D47-6DC82295CA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9942C-71D8-CE4A-BAC3-CC3E26DEC5E0}" type="datetimeFigureOut">
              <a:rPr lang="en-DE" smtClean="0"/>
              <a:t>18.12.20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B58D23-23DB-C743-9C08-FB02EB1DA4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E25BD-495F-D24F-B724-175D05A08A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C8876-D56F-F842-B0C8-8EB6939FEA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1291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4887CE-F1F9-EE4C-80E9-6359E0EEA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en-DE" dirty="0"/>
              <a:t>Water conflict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556FB-AE96-A84F-8AFC-DE87614728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4715" y="3836197"/>
            <a:ext cx="5334931" cy="2189214"/>
          </a:xfrm>
        </p:spPr>
        <p:txBody>
          <a:bodyPr>
            <a:normAutofit/>
          </a:bodyPr>
          <a:lstStyle/>
          <a:p>
            <a:endParaRPr lang="en-DE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CF1EB3-236A-E24D-AD6C-9899C2AAA9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3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34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0F50709-74F1-9D4A-946E-D76A291AD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7D20ECA-BF0B-4940-9C63-D3A3328CF927}"/>
              </a:ext>
            </a:extLst>
          </p:cNvPr>
          <p:cNvSpPr/>
          <p:nvPr/>
        </p:nvSpPr>
        <p:spPr>
          <a:xfrm>
            <a:off x="4171950" y="157163"/>
            <a:ext cx="4100513" cy="428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669251-5FFA-9549-8C22-0DAD25D08CA6}"/>
              </a:ext>
            </a:extLst>
          </p:cNvPr>
          <p:cNvSpPr txBox="1"/>
          <p:nvPr/>
        </p:nvSpPr>
        <p:spPr>
          <a:xfrm>
            <a:off x="4100512" y="216456"/>
            <a:ext cx="4243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b="1" u="sng" dirty="0"/>
              <a:t>Grand Ethiopian </a:t>
            </a:r>
            <a:r>
              <a:rPr lang="en-GB" b="1" u="sng" dirty="0"/>
              <a:t>Renaissance</a:t>
            </a:r>
            <a:r>
              <a:rPr lang="en-DE" b="1" u="sng" dirty="0"/>
              <a:t> Dam (GERD)</a:t>
            </a:r>
          </a:p>
        </p:txBody>
      </p:sp>
    </p:spTree>
    <p:extLst>
      <p:ext uri="{BB962C8B-B14F-4D97-AF65-F5344CB8AC3E}">
        <p14:creationId xmlns:p14="http://schemas.microsoft.com/office/powerpoint/2010/main" val="1202744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B5DAD8FD-6A94-7040-8C9F-EB08111CEF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39" b="1976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6088DE-57B2-F24D-AA9B-4D11D4559834}"/>
              </a:ext>
            </a:extLst>
          </p:cNvPr>
          <p:cNvSpPr txBox="1"/>
          <p:nvPr/>
        </p:nvSpPr>
        <p:spPr>
          <a:xfrm>
            <a:off x="4471988" y="214313"/>
            <a:ext cx="3471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u="sng" dirty="0"/>
              <a:t>Transnational Water Basins</a:t>
            </a:r>
          </a:p>
        </p:txBody>
      </p:sp>
    </p:spTree>
    <p:extLst>
      <p:ext uri="{BB962C8B-B14F-4D97-AF65-F5344CB8AC3E}">
        <p14:creationId xmlns:p14="http://schemas.microsoft.com/office/powerpoint/2010/main" val="1890280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172AF8E-7B4F-FC4C-85F1-625C7F6F27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79" b="1982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C1096E-9137-9B4F-9045-6675ACA06B2E}"/>
              </a:ext>
            </a:extLst>
          </p:cNvPr>
          <p:cNvSpPr txBox="1"/>
          <p:nvPr/>
        </p:nvSpPr>
        <p:spPr>
          <a:xfrm>
            <a:off x="5514975" y="200025"/>
            <a:ext cx="3471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u="sng" dirty="0"/>
              <a:t>Population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7098F8-24CF-E648-8039-2B3C90283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7682" y="5965454"/>
            <a:ext cx="18669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065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F8ABBF9-788F-2646-A00B-994B46219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221" b="1947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D02E29-C839-0E46-8730-D9D7DF894465}"/>
              </a:ext>
            </a:extLst>
          </p:cNvPr>
          <p:cNvSpPr txBox="1"/>
          <p:nvPr/>
        </p:nvSpPr>
        <p:spPr>
          <a:xfrm>
            <a:off x="5329238" y="157163"/>
            <a:ext cx="3471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u="sng" dirty="0"/>
              <a:t>Consumption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F5E2C207-DB33-404B-8DEB-1D13170C8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6013" y="6158218"/>
            <a:ext cx="19812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422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126FCF4D-BBFE-364B-B3D8-8B332820BF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715" b="1898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7ED1E9-0844-DB45-9E6B-59589D75B4D9}"/>
              </a:ext>
            </a:extLst>
          </p:cNvPr>
          <p:cNvSpPr txBox="1"/>
          <p:nvPr/>
        </p:nvSpPr>
        <p:spPr>
          <a:xfrm>
            <a:off x="5029201" y="185738"/>
            <a:ext cx="3471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u="sng" dirty="0"/>
              <a:t>Hydropolitical tension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78006F-78EF-B84D-AEDC-E406F3930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0800" y="5154918"/>
            <a:ext cx="18288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026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treemap chart&#10;&#10;Description automatically generated">
            <a:extLst>
              <a:ext uri="{FF2B5EF4-FFF2-40B4-BE49-F238E27FC236}">
                <a16:creationId xmlns:a16="http://schemas.microsoft.com/office/drawing/2014/main" id="{7077A170-B07D-3349-AC3C-CFD0B9ACB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C20937A-7D9F-7C49-A977-13622A84D82E}"/>
              </a:ext>
            </a:extLst>
          </p:cNvPr>
          <p:cNvSpPr/>
          <p:nvPr/>
        </p:nvSpPr>
        <p:spPr>
          <a:xfrm>
            <a:off x="1626919" y="3429000"/>
            <a:ext cx="9120250" cy="3429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0486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treemap chart&#10;&#10;Description automatically generated">
            <a:extLst>
              <a:ext uri="{FF2B5EF4-FFF2-40B4-BE49-F238E27FC236}">
                <a16:creationId xmlns:a16="http://schemas.microsoft.com/office/drawing/2014/main" id="{7077A170-B07D-3349-AC3C-CFD0B9ACB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322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75FEC981-46B3-444F-A632-64A76A697B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70" b="1433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524A03-05AF-CC44-8CEF-E275096CF067}"/>
              </a:ext>
            </a:extLst>
          </p:cNvPr>
          <p:cNvSpPr txBox="1"/>
          <p:nvPr/>
        </p:nvSpPr>
        <p:spPr>
          <a:xfrm>
            <a:off x="2333687" y="580963"/>
            <a:ext cx="945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b="1" u="sng" dirty="0"/>
              <a:t>Outcome</a:t>
            </a:r>
            <a:r>
              <a:rPr lang="en-DE" dirty="0"/>
              <a:t>							</a:t>
            </a:r>
            <a:r>
              <a:rPr lang="en-DE" b="1" u="sng" dirty="0"/>
              <a:t>Treaties</a:t>
            </a:r>
          </a:p>
        </p:txBody>
      </p:sp>
    </p:spTree>
    <p:extLst>
      <p:ext uri="{BB962C8B-B14F-4D97-AF65-F5344CB8AC3E}">
        <p14:creationId xmlns:p14="http://schemas.microsoft.com/office/powerpoint/2010/main" val="1160226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E68D87A-3523-AD46-B06E-DA26ED6FB1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32"/>
          <a:stretch/>
        </p:blipFill>
        <p:spPr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12E7F1-805F-C442-AA95-43C9AD5D8573}"/>
              </a:ext>
            </a:extLst>
          </p:cNvPr>
          <p:cNvSpPr txBox="1"/>
          <p:nvPr/>
        </p:nvSpPr>
        <p:spPr>
          <a:xfrm>
            <a:off x="4471988" y="214313"/>
            <a:ext cx="3471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b="1" u="sng" dirty="0"/>
              <a:t>Zoom in: Nile basin</a:t>
            </a:r>
          </a:p>
        </p:txBody>
      </p:sp>
    </p:spTree>
    <p:extLst>
      <p:ext uri="{BB962C8B-B14F-4D97-AF65-F5344CB8AC3E}">
        <p14:creationId xmlns:p14="http://schemas.microsoft.com/office/powerpoint/2010/main" val="2613343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54</Words>
  <Application>Microsoft Macintosh PowerPoint</Application>
  <PresentationFormat>Widescreen</PresentationFormat>
  <Paragraphs>14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Water conflict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conflict</dc:title>
  <dc:creator>Johannes Meier</dc:creator>
  <cp:lastModifiedBy>Johannes Meier</cp:lastModifiedBy>
  <cp:revision>4</cp:revision>
  <dcterms:created xsi:type="dcterms:W3CDTF">2020-12-18T08:55:08Z</dcterms:created>
  <dcterms:modified xsi:type="dcterms:W3CDTF">2020-12-18T10:17:08Z</dcterms:modified>
</cp:coreProperties>
</file>

<file path=docProps/thumbnail.jpeg>
</file>